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4" r:id="rId4"/>
    <p:sldId id="411" r:id="rId5"/>
    <p:sldId id="412" r:id="rId6"/>
    <p:sldId id="415" r:id="rId7"/>
    <p:sldId id="413" r:id="rId8"/>
    <p:sldId id="416" r:id="rId9"/>
    <p:sldId id="417" r:id="rId10"/>
    <p:sldId id="418" r:id="rId11"/>
    <p:sldId id="41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16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image" Target="../media/image15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914400"/>
            <a:ext cx="9799320" cy="1276350"/>
          </a:xfrm>
        </p:spPr>
        <p:txBody>
          <a:bodyPr>
            <a:normAutofit/>
          </a:bodyPr>
          <a:p>
            <a:r>
              <a:rPr lang="en-US" altLang="zh-CN">
                <a:sym typeface="+mn-ea"/>
              </a:rPr>
              <a:t>ERP &amp;CRM</a:t>
            </a:r>
            <a:endParaRPr lang="zh-CN" altLang="en-US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6260" y="2190705"/>
            <a:ext cx="9799200" cy="147240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适用：生产工厂</a:t>
            </a:r>
            <a:r>
              <a:rPr lang="en-US" altLang="zh-CN">
                <a:sym typeface="+mn-ea"/>
              </a:rPr>
              <a:t>|</a:t>
            </a:r>
            <a:r>
              <a:rPr lang="zh-CN" altLang="en-US">
                <a:sym typeface="+mn-ea"/>
              </a:rPr>
              <a:t>项目销售</a:t>
            </a:r>
            <a:r>
              <a:rPr lang="en-US" altLang="zh-CN">
                <a:sym typeface="+mn-ea"/>
              </a:rPr>
              <a:t>|</a:t>
            </a:r>
            <a:r>
              <a:rPr lang="zh-CN" altLang="en-US">
                <a:sym typeface="+mn-ea"/>
              </a:rPr>
              <a:t>产品销售</a:t>
            </a:r>
            <a:r>
              <a:rPr lang="en-US" altLang="zh-CN">
                <a:sym typeface="+mn-ea"/>
              </a:rPr>
              <a:t>|</a:t>
            </a:r>
            <a:r>
              <a:rPr lang="zh-CN" altLang="en-US">
                <a:sym typeface="+mn-ea"/>
              </a:rPr>
              <a:t>跨境电商</a:t>
            </a:r>
            <a:r>
              <a:rPr lang="en-US" altLang="zh-CN"/>
              <a:t>|</a:t>
            </a:r>
            <a:r>
              <a:rPr lang="zh-CN" altLang="en-US"/>
              <a:t>零售连锁</a:t>
            </a:r>
            <a:endParaRPr lang="zh-CN" altLang="en-US"/>
          </a:p>
        </p:txBody>
      </p:sp>
      <p:pic>
        <p:nvPicPr>
          <p:cNvPr id="5" name="内容占位符 4" descr="5db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30" y="2788285"/>
            <a:ext cx="4069715" cy="40697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83400" y="1052830"/>
            <a:ext cx="3923030" cy="960755"/>
          </a:xfrm>
        </p:spPr>
        <p:txBody>
          <a:bodyPr>
            <a:normAutofit fontScale="90000"/>
          </a:bodyPr>
          <a:p>
            <a:r>
              <a:rPr lang="zh-CN" altLang="en-US"/>
              <a:t>联系我们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381875" y="2237740"/>
            <a:ext cx="3980815" cy="1472565"/>
          </a:xfrm>
        </p:spPr>
        <p:txBody>
          <a:bodyPr>
            <a:normAutofit fontScale="60000"/>
          </a:bodyPr>
          <a:p>
            <a:pPr algn="l"/>
            <a:r>
              <a:rPr lang="zh-CN" altLang="en-US"/>
              <a:t>服务专家</a:t>
            </a:r>
            <a:r>
              <a:rPr lang="en-US" altLang="zh-CN"/>
              <a:t>:</a:t>
            </a:r>
            <a:r>
              <a:rPr lang="zh-CN" altLang="en-US"/>
              <a:t>王业锋</a:t>
            </a:r>
            <a:endParaRPr lang="zh-CN" altLang="en-US"/>
          </a:p>
          <a:p>
            <a:pPr algn="l"/>
            <a:r>
              <a:rPr lang="zh-CN" altLang="en-US"/>
              <a:t>电话：</a:t>
            </a:r>
            <a:r>
              <a:rPr lang="en-US" altLang="zh-CN"/>
              <a:t>18028775122</a:t>
            </a:r>
            <a:endParaRPr lang="en-US" altLang="zh-CN"/>
          </a:p>
          <a:p>
            <a:pPr algn="l"/>
            <a:r>
              <a:rPr lang="zh-CN" altLang="en-US"/>
              <a:t>地址：深圳市宝安区华创达前海创客创新基地A1</a:t>
            </a:r>
            <a:r>
              <a:rPr lang="en-US" altLang="zh-CN"/>
              <a:t>-</a:t>
            </a:r>
            <a:r>
              <a:rPr lang="zh-CN" altLang="en-US"/>
              <a:t>406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52830"/>
            <a:ext cx="6492875" cy="464566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956550" y="4939665"/>
            <a:ext cx="3923030" cy="81597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 fontScale="7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</a:rPr>
              <a:t>感谢关注</a:t>
            </a:r>
            <a:r>
              <a:rPr lang="zh-CN" altLang="en-US"/>
              <a:t>！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方案定位</a:t>
            </a:r>
            <a:endParaRPr lang="zh-CN" altLang="en-US"/>
          </a:p>
        </p:txBody>
      </p:sp>
      <p:pic>
        <p:nvPicPr>
          <p:cNvPr id="4" name="内容占位符 3" descr="Eazy-Office.com-Odoo-PBI-Brochure-01-Main-USE_-2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4365" y="503555"/>
            <a:ext cx="7874635" cy="6279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75" y="608400"/>
            <a:ext cx="10969200" cy="705600"/>
          </a:xfrm>
        </p:spPr>
        <p:txBody>
          <a:bodyPr/>
          <a:p>
            <a:r>
              <a:rPr lang="zh-CN" altLang="en-US"/>
              <a:t>功能框架图</a:t>
            </a:r>
            <a:endParaRPr lang="zh-CN" altLang="en-US"/>
          </a:p>
        </p:txBody>
      </p:sp>
      <p:pic>
        <p:nvPicPr>
          <p:cNvPr id="4" name="内容占位符 3" descr="OdooApp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18945" y="1313815"/>
            <a:ext cx="9133840" cy="54095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一款</a:t>
            </a:r>
            <a:r>
              <a:rPr>
                <a:sym typeface="+mn-ea"/>
              </a:rPr>
              <a:t>应用</a:t>
            </a:r>
            <a:r>
              <a:rPr lang="zh-CN" altLang="en-US"/>
              <a:t>满足您企业的所有需求</a:t>
            </a:r>
            <a:endParaRPr lang="zh-CN" altLang="en-US"/>
          </a:p>
        </p:txBody>
      </p:sp>
      <p:graphicFrame>
        <p:nvGraphicFramePr>
          <p:cNvPr id="8" name="对象 7"/>
          <p:cNvGraphicFramePr/>
          <p:nvPr/>
        </p:nvGraphicFramePr>
        <p:xfrm>
          <a:off x="771525" y="2185670"/>
          <a:ext cx="10438130" cy="2907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10429875" imgH="2905125" progId="Paint.Picture">
                  <p:embed/>
                </p:oleObj>
              </mc:Choice>
              <mc:Fallback>
                <p:oleObj name="" r:id="rId1" imgW="10429875" imgH="29051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71525" y="2185670"/>
                        <a:ext cx="10438130" cy="2907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ym typeface="+mn-ea"/>
              </a:rPr>
              <a:t>随你成长而扩展</a:t>
            </a:r>
            <a:r>
              <a:rPr lang="en-US" altLang="zh-CN">
                <a:sym typeface="+mn-ea"/>
              </a:rPr>
              <a:t>——</a:t>
            </a:r>
            <a:r>
              <a:rPr>
                <a:sym typeface="+mn-ea"/>
              </a:rPr>
              <a:t>功能模块细化</a:t>
            </a:r>
            <a:endParaRPr>
              <a:sym typeface="+mn-ea"/>
            </a:endParaRPr>
          </a:p>
        </p:txBody>
      </p:sp>
      <p:pic>
        <p:nvPicPr>
          <p:cNvPr id="4" name="图片 3" descr="00websi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313815"/>
            <a:ext cx="10058400" cy="1823720"/>
          </a:xfrm>
          <a:prstGeom prst="rect">
            <a:avLst/>
          </a:prstGeom>
        </p:spPr>
      </p:pic>
      <p:pic>
        <p:nvPicPr>
          <p:cNvPr id="5" name="图片 4" descr="01sa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5" y="3137535"/>
            <a:ext cx="10058400" cy="1884045"/>
          </a:xfrm>
          <a:prstGeom prst="rect">
            <a:avLst/>
          </a:prstGeom>
        </p:spPr>
      </p:pic>
      <p:pic>
        <p:nvPicPr>
          <p:cNvPr id="7" name="图片 6" descr="03oper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3515" y="6362065"/>
            <a:ext cx="10058400" cy="1841500"/>
          </a:xfrm>
          <a:prstGeom prst="rect">
            <a:avLst/>
          </a:prstGeom>
        </p:spPr>
      </p:pic>
      <p:pic>
        <p:nvPicPr>
          <p:cNvPr id="12" name="内容占位符 11" descr="02finace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4215" y="5021580"/>
            <a:ext cx="8039100" cy="13144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2170"/>
            <a:ext cx="10969200" cy="705600"/>
          </a:xfrm>
        </p:spPr>
        <p:txBody>
          <a:bodyPr>
            <a:normAutofit/>
          </a:bodyPr>
          <a:p>
            <a:r>
              <a:rPr>
                <a:sym typeface="+mn-ea"/>
              </a:rPr>
              <a:t>随你成长而扩展</a:t>
            </a:r>
            <a:endParaRPr lang="zh-CN" altLang="en-US"/>
          </a:p>
        </p:txBody>
      </p:sp>
      <p:pic>
        <p:nvPicPr>
          <p:cNvPr id="9" name="内容占位符 8" descr="05hr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2226310"/>
            <a:ext cx="10706100" cy="1971675"/>
          </a:xfrm>
          <a:prstGeom prst="rect">
            <a:avLst/>
          </a:prstGeom>
        </p:spPr>
      </p:pic>
      <p:pic>
        <p:nvPicPr>
          <p:cNvPr id="11" name="图片 10" descr="07marke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4197985"/>
            <a:ext cx="10058400" cy="1202055"/>
          </a:xfrm>
          <a:prstGeom prst="rect">
            <a:avLst/>
          </a:prstGeom>
        </p:spPr>
      </p:pic>
      <p:pic>
        <p:nvPicPr>
          <p:cNvPr id="10" name="图片 9" descr="06communic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" y="940435"/>
            <a:ext cx="8077200" cy="1285875"/>
          </a:xfrm>
          <a:prstGeom prst="rect">
            <a:avLst/>
          </a:prstGeom>
        </p:spPr>
      </p:pic>
      <p:pic>
        <p:nvPicPr>
          <p:cNvPr id="8" name="图片 7" descr="04mr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5400040"/>
            <a:ext cx="10058400" cy="12268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功能特色</a:t>
            </a:r>
            <a:r>
              <a:rPr lang="en-US" altLang="zh-CN"/>
              <a:t>(</a:t>
            </a:r>
            <a:r>
              <a:t>举例</a:t>
            </a:r>
            <a:r>
              <a:rPr lang="en-US" altLang="zh-CN"/>
              <a:t>:</a:t>
            </a:r>
            <a:r>
              <a:rPr lang="en-US" altLang="zh-CN"/>
              <a:t>CRM)</a:t>
            </a:r>
            <a:endParaRPr lang="en-US" altLang="zh-CN"/>
          </a:p>
        </p:txBody>
      </p:sp>
      <p:sp>
        <p:nvSpPr>
          <p:cNvPr id="4" name="内容占位符 3"/>
          <p:cNvSpPr/>
          <p:nvPr>
            <p:ph idx="1"/>
          </p:nvPr>
        </p:nvSpPr>
        <p:spPr>
          <a:xfrm>
            <a:off x="608330" y="4700905"/>
            <a:ext cx="5927090" cy="1548765"/>
          </a:xfrm>
        </p:spPr>
        <p:txBody>
          <a:bodyPr>
            <a:normAutofit fontScale="90000" lnSpcReduction="10000"/>
          </a:bodyPr>
          <a:p>
            <a:r>
              <a:rPr>
                <a:sym typeface="+mn-ea"/>
              </a:rPr>
              <a:t>以客户为中心的</a:t>
            </a:r>
            <a:r>
              <a:rPr lang="en-US" altLang="zh-CN">
                <a:sym typeface="+mn-ea"/>
              </a:rPr>
              <a:t>CRM-</a:t>
            </a:r>
            <a:r>
              <a:rPr>
                <a:sym typeface="+mn-ea"/>
              </a:rPr>
              <a:t>跟踪线索</a:t>
            </a:r>
            <a:r>
              <a:rPr lang="en-US" altLang="zh-CN">
                <a:sym typeface="+mn-ea"/>
              </a:rPr>
              <a:t>,</a:t>
            </a:r>
            <a:r>
              <a:rPr>
                <a:sym typeface="+mn-ea"/>
              </a:rPr>
              <a:t>精准把握商机</a:t>
            </a:r>
            <a:endParaRPr>
              <a:sym typeface="+mn-ea"/>
            </a:endParaRPr>
          </a:p>
          <a:p>
            <a:pPr lvl="1"/>
            <a:r>
              <a:rPr sz="1600">
                <a:sym typeface="+mn-ea"/>
              </a:rPr>
              <a:t>使用行为数据实现更好的智慧决策</a:t>
            </a:r>
            <a:endParaRPr sz="1600">
              <a:sym typeface="+mn-ea"/>
            </a:endParaRPr>
          </a:p>
          <a:p>
            <a:pPr lvl="1"/>
            <a:r>
              <a:rPr sz="1600">
                <a:sym typeface="+mn-ea"/>
              </a:rPr>
              <a:t>定制化面版，一览全局你的生意</a:t>
            </a:r>
            <a:endParaRPr sz="1600">
              <a:sym typeface="+mn-ea"/>
            </a:endParaRPr>
          </a:p>
          <a:p>
            <a:pPr lvl="1"/>
            <a:r>
              <a:rPr sz="1600">
                <a:sym typeface="+mn-ea"/>
              </a:rPr>
              <a:t>深挖实时报表与变化曲线图，感受商机变化</a:t>
            </a:r>
            <a:endParaRPr sz="1600">
              <a:sym typeface="+mn-ea"/>
            </a:endParaRPr>
          </a:p>
          <a:p>
            <a:pPr lvl="1"/>
          </a:p>
          <a:p/>
        </p:txBody>
      </p:sp>
      <p:sp>
        <p:nvSpPr>
          <p:cNvPr id="5" name="内容占位符 3"/>
          <p:cNvSpPr/>
          <p:nvPr/>
        </p:nvSpPr>
        <p:spPr>
          <a:xfrm>
            <a:off x="6982460" y="1250315"/>
            <a:ext cx="4422775" cy="15487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内容占位符 3"/>
          <p:cNvSpPr/>
          <p:nvPr/>
        </p:nvSpPr>
        <p:spPr>
          <a:xfrm>
            <a:off x="6838950" y="1313815"/>
            <a:ext cx="4422775" cy="15487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内容占位符 3"/>
          <p:cNvSpPr/>
          <p:nvPr/>
        </p:nvSpPr>
        <p:spPr>
          <a:xfrm>
            <a:off x="7154545" y="1313815"/>
            <a:ext cx="4422775" cy="1854835"/>
          </a:xfrm>
          <a:prstGeom prst="rect">
            <a:avLst/>
          </a:prstGeom>
        </p:spPr>
        <p:txBody>
          <a:bodyPr vert="horz" lIns="90000" tIns="46800" rIns="90000" bIns="46800" rtlCol="0">
            <a:normAutofit fontScale="90000"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与你的客户保持联系</a:t>
            </a:r>
          </a:p>
          <a:p>
            <a:pPr lvl="1"/>
            <a:r>
              <a:t>实时消息加强协作</a:t>
            </a:r>
          </a:p>
          <a:p>
            <a:pPr lvl="1"/>
            <a:r>
              <a:t>快速预览团队每天事务</a:t>
            </a:r>
          </a:p>
          <a:p>
            <a:pPr lvl="1"/>
            <a:r>
              <a:t>查看每个同事的电话、报价记录</a:t>
            </a:r>
          </a:p>
          <a:p>
            <a:pPr lvl="1"/>
            <a:r>
              <a:t>共享创意与文件、实时捕捉你错过的信息</a:t>
            </a:r>
          </a:p>
        </p:txBody>
      </p:sp>
      <p:pic>
        <p:nvPicPr>
          <p:cNvPr id="9" name="图片 8" descr="b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115" y="1425575"/>
            <a:ext cx="5475605" cy="2732405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/>
        </p:nvSpPr>
        <p:spPr>
          <a:xfrm>
            <a:off x="858590" y="415805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 fontScale="6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sz="2800"/>
              <a:t>以客户为中心的</a:t>
            </a:r>
            <a:r>
              <a:rPr lang="en-US" altLang="zh-CN" sz="2800"/>
              <a:t>CRM-</a:t>
            </a:r>
            <a:r>
              <a:rPr sz="2800"/>
              <a:t>跟踪线索</a:t>
            </a:r>
            <a:r>
              <a:rPr lang="en-US" altLang="zh-CN" sz="2800"/>
              <a:t>,</a:t>
            </a:r>
            <a:endParaRPr lang="en-US" altLang="zh-CN" sz="2800"/>
          </a:p>
          <a:p>
            <a:r>
              <a:rPr sz="2800"/>
              <a:t>精准把握商机</a:t>
            </a:r>
            <a:endParaRPr sz="2800"/>
          </a:p>
        </p:txBody>
      </p:sp>
      <p:pic>
        <p:nvPicPr>
          <p:cNvPr id="11" name="图片 10" descr="ch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760" y="3168650"/>
            <a:ext cx="3522980" cy="33629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反馈：您有什么需求呢？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行业</a:t>
            </a:r>
            <a:r>
              <a:rPr lang="en-US" altLang="zh-CN"/>
              <a:t>______________?</a:t>
            </a:r>
            <a:endParaRPr lang="en-US" altLang="zh-CN"/>
          </a:p>
          <a:p>
            <a:r>
              <a:t>整体需求描述</a:t>
            </a:r>
            <a:r>
              <a:rPr lang="en-US" altLang="zh-CN">
                <a:sym typeface="+mn-ea"/>
              </a:rPr>
              <a:t>______________?</a:t>
            </a:r>
            <a:endParaRPr lang="en-US" altLang="zh-CN">
              <a:sym typeface="+mn-ea"/>
            </a:endParaRPr>
          </a:p>
          <a:p>
            <a:r>
              <a:t>模块</a:t>
            </a:r>
            <a:r>
              <a:rPr lang="en-US" altLang="zh-CN">
                <a:sym typeface="+mn-ea"/>
              </a:rPr>
              <a:t>______________?</a:t>
            </a:r>
            <a:endParaRPr lang="en-US" altLang="zh-CN">
              <a:sym typeface="+mn-ea"/>
            </a:endParaRPr>
          </a:p>
          <a:p>
            <a:r>
              <a:rPr>
                <a:sym typeface="+mn-ea"/>
              </a:rPr>
              <a:t>核心痛点</a:t>
            </a:r>
            <a:r>
              <a:rPr lang="en-US" altLang="zh-CN">
                <a:sym typeface="+mn-ea"/>
              </a:rPr>
              <a:t>______________?</a:t>
            </a:r>
            <a:endParaRPr lang="en-US" altLang="zh-CN">
              <a:sym typeface="+mn-ea"/>
            </a:endParaRPr>
          </a:p>
          <a:p>
            <a:r>
              <a:t>用户数</a:t>
            </a:r>
            <a:r>
              <a:rPr lang="en-US" altLang="zh-CN">
                <a:sym typeface="+mn-ea"/>
              </a:rPr>
              <a:t>______________?</a:t>
            </a:r>
            <a:endParaRPr lang="en-US" altLang="zh-CN">
              <a:sym typeface="+mn-ea"/>
            </a:endParaRPr>
          </a:p>
          <a:p/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:\01_Project\Odoo\Brochure\step3.pngstep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62" r="250" b="23"/>
          <a:stretch>
            <a:fillRect/>
          </a:stretch>
        </p:blipFill>
        <p:spPr>
          <a:xfrm>
            <a:off x="3371215" y="1381760"/>
            <a:ext cx="4259580" cy="547624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7630795" y="3612515"/>
            <a:ext cx="4876800" cy="219011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我们通过量身定制来提升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咨询服务效果，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algn="l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涵盖从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评估到实施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所有步骤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l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我们将与您密切协作，了解您的业务，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algn="l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并确保选择了最佳解决方案。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l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7630795" y="1650365"/>
            <a:ext cx="4876800" cy="150240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l"/>
            <a:r>
              <a:rPr lang="zh-CN" altLang="en-US" sz="3600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我们是如何帮助你的生意做出最好决策</a:t>
            </a:r>
            <a:endParaRPr lang="zh-CN" altLang="en-US" sz="3600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611575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t>我们的服务流程</a:t>
            </a:r>
            <a:r>
              <a:rPr lang="en-US" altLang="zh-CN"/>
              <a:t>1-2-3</a:t>
            </a:r>
            <a:endParaRPr lang="en-US" altLang="zh-CN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156460" y="1804035"/>
            <a:ext cx="1214755" cy="71628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p>
            <a:pPr algn="l"/>
            <a:r>
              <a:rPr lang="zh-CN" altLang="en-US" sz="3600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评估</a:t>
            </a:r>
            <a:endParaRPr lang="zh-CN" altLang="en-US" sz="3600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2156460" y="3761740"/>
            <a:ext cx="1214755" cy="71628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p>
            <a:pPr algn="l"/>
            <a:r>
              <a:rPr lang="zh-CN" altLang="en-US" sz="3600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方案</a:t>
            </a:r>
            <a:endParaRPr lang="zh-CN" altLang="en-US" sz="3600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2156460" y="5621020"/>
            <a:ext cx="1214755" cy="71628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p>
            <a:pPr algn="l"/>
            <a:r>
              <a:rPr lang="zh-CN" altLang="en-US" sz="3600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实施</a:t>
            </a:r>
            <a:endParaRPr lang="zh-CN" altLang="en-US" sz="3600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1438275" y="2443480"/>
            <a:ext cx="1932940" cy="54229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需求调研分析、评估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l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748030" y="4436110"/>
            <a:ext cx="2623185" cy="5422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给出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建议最佳可能方案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l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432435" y="6257290"/>
            <a:ext cx="2871470" cy="54229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在您组织及为伙伴中实施方案方案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l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REFSHAPE" val="175867012"/>
  <p:tag name="KSO_WM_UNIT_PLACING_PICTURE_USER_VIEWPORT" val="{&quot;height&quot;:7495,&quot;width&quot;:9399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14*d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VALUE" val="1520*1520"/>
  <p:tag name="KSO_WM_UNIT_TYPE" val="d"/>
  <p:tag name="KSO_WM_UNIT_INDEX" val="1"/>
  <p:tag name="KSO_WM_UNIT_SUPPORT_UNIT_TYPE" val="[&quot;all&quot;]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14*f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PRESET_TEXT" val="点击此处添加正文"/>
  <p:tag name="KSO_WM_UNIT_NOCLEAR" val="0"/>
  <p:tag name="KSO_WM_UNIT_VALUE" val="230"/>
  <p:tag name="KSO_WM_UNIT_TYPE" val="f"/>
  <p:tag name="KSO_WM_UNIT_INDEX" val="1"/>
  <p:tag name="KSO_WM_UNIT_SHOW_EDIT_AREA_INDICATION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14*a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CONTENTSTITLE" val="0"/>
  <p:tag name="KSO_WM_UNIT_PRESET_TEXT" val="单击此处&#13;添加标题内容"/>
  <p:tag name="KSO_WM_UNIT_NOCLEAR" val="0"/>
  <p:tag name="KSO_WM_UNIT_VALUE" val="22"/>
  <p:tag name="KSO_WM_UNIT_TYPE" val="a"/>
  <p:tag name="KSO_WM_UNIT_INDEX" val="1"/>
  <p:tag name="KSO_WM_UNIT_SHOW_EDIT_AREA_INDICATION" val="1"/>
  <p:tag name="KSO_WM_UNIT_ISNUMDGMTITLE" val="0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14*a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CONTENTSTITLE" val="0"/>
  <p:tag name="KSO_WM_UNIT_PRESET_TEXT" val="单击此处&#13;添加标题内容"/>
  <p:tag name="KSO_WM_UNIT_NOCLEAR" val="0"/>
  <p:tag name="KSO_WM_UNIT_VALUE" val="22"/>
  <p:tag name="KSO_WM_UNIT_TYPE" val="a"/>
  <p:tag name="KSO_WM_UNIT_INDEX" val="1"/>
  <p:tag name="KSO_WM_UNIT_SHOW_EDIT_AREA_INDICATION" val="1"/>
  <p:tag name="KSO_WM_UNIT_ISNUMDGMTITLE" val="0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14*a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CONTENTSTITLE" val="0"/>
  <p:tag name="KSO_WM_UNIT_PRESET_TEXT" val="单击此处&#13;添加标题内容"/>
  <p:tag name="KSO_WM_UNIT_NOCLEAR" val="0"/>
  <p:tag name="KSO_WM_UNIT_VALUE" val="22"/>
  <p:tag name="KSO_WM_UNIT_TYPE" val="a"/>
  <p:tag name="KSO_WM_UNIT_INDEX" val="1"/>
  <p:tag name="KSO_WM_UNIT_SHOW_EDIT_AREA_INDICATION" val="1"/>
  <p:tag name="KSO_WM_UNIT_ISNUMDGMTITLE" val="0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14*a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CONTENTSTITLE" val="0"/>
  <p:tag name="KSO_WM_UNIT_PRESET_TEXT" val="单击此处&#13;添加标题内容"/>
  <p:tag name="KSO_WM_UNIT_NOCLEAR" val="0"/>
  <p:tag name="KSO_WM_UNIT_VALUE" val="22"/>
  <p:tag name="KSO_WM_UNIT_TYPE" val="a"/>
  <p:tag name="KSO_WM_UNIT_INDEX" val="1"/>
  <p:tag name="KSO_WM_UNIT_SHOW_EDIT_AREA_INDICATION" val="1"/>
  <p:tag name="KSO_WM_UNIT_ISNUMDGMTITLE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14*f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PRESET_TEXT" val="点击此处添加正文"/>
  <p:tag name="KSO_WM_UNIT_NOCLEAR" val="0"/>
  <p:tag name="KSO_WM_UNIT_VALUE" val="230"/>
  <p:tag name="KSO_WM_UNIT_TYPE" val="f"/>
  <p:tag name="KSO_WM_UNIT_INDEX" val="1"/>
  <p:tag name="KSO_WM_UNIT_SHOW_EDIT_AREA_INDICATION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14*f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PRESET_TEXT" val="点击此处添加正文"/>
  <p:tag name="KSO_WM_UNIT_NOCLEAR" val="0"/>
  <p:tag name="KSO_WM_UNIT_VALUE" val="230"/>
  <p:tag name="KSO_WM_UNIT_TYPE" val="f"/>
  <p:tag name="KSO_WM_UNIT_INDEX" val="1"/>
  <p:tag name="KSO_WM_UNIT_SHOW_EDIT_AREA_INDICATION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14*f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PRESET_TEXT" val="点击此处添加正文"/>
  <p:tag name="KSO_WM_UNIT_NOCLEAR" val="0"/>
  <p:tag name="KSO_WM_UNIT_VALUE" val="230"/>
  <p:tag name="KSO_WM_UNIT_TYPE" val="f"/>
  <p:tag name="KSO_WM_UNIT_INDEX" val="1"/>
  <p:tag name="KSO_WM_UNIT_SHOW_EDIT_AREA_INDICATION" val="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ID" val="custom20205081_14"/>
  <p:tag name="KSO_WM_TEMPLATE_SUBCATEGORY" val="19"/>
  <p:tag name="KSO_WM_TEMPLATE_MASTER_TYPE" val="0"/>
  <p:tag name="KSO_WM_TEMPLATE_COLOR_TYPE" val="1"/>
  <p:tag name="KSO_WM_SLIDE_ITEM_CNT" val="0"/>
  <p:tag name="KSO_WM_SLIDE_INDEX" val="14"/>
  <p:tag name="KSO_WM_TAG_VERSION" val="1.0"/>
  <p:tag name="KSO_WM_SLIDE_TYPE" val="text"/>
  <p:tag name="KSO_WM_SLIDE_SUBTYPE" val="picTxt"/>
  <p:tag name="KSO_WM_SLIDE_SIZE" val="863*431"/>
  <p:tag name="KSO_WM_SLIDE_POSITION" val="48*61"/>
  <p:tag name="KSO_WM_SLIDE_LAYOUT" val="a_d_f"/>
  <p:tag name="KSO_WM_SLIDE_LAYOUT_CNT" val="1_1_1"/>
  <p:tag name="KSO_WM_UNIT_SHOW_EDIT_AREA_INDICATION" val="1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WPS 演示</Application>
  <PresentationFormat>宽屏</PresentationFormat>
  <Paragraphs>74</Paragraphs>
  <Slides>10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Wingdings</vt:lpstr>
      <vt:lpstr>华文行楷</vt:lpstr>
      <vt:lpstr>Arial Unicode MS</vt:lpstr>
      <vt:lpstr>Calibri</vt:lpstr>
      <vt:lpstr>Office 主题​​</vt:lpstr>
      <vt:lpstr>Paint.Picture</vt:lpstr>
      <vt:lpstr>ERP &amp;CRM</vt:lpstr>
      <vt:lpstr>方案定位</vt:lpstr>
      <vt:lpstr>功能框架图</vt:lpstr>
      <vt:lpstr>一款应用满足您企业的所有需求</vt:lpstr>
      <vt:lpstr>随你成长而扩展——功能模块细化</vt:lpstr>
      <vt:lpstr>随你成长而扩展</vt:lpstr>
      <vt:lpstr>功能特色(举例:CRM)</vt:lpstr>
      <vt:lpstr>反馈：您有什么需求呢？</vt:lpstr>
      <vt:lpstr>PowerPoint 演示文稿</vt:lpstr>
      <vt:lpstr>联系我们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王业锋@物波科技5dbo.cn</cp:lastModifiedBy>
  <cp:revision>157</cp:revision>
  <dcterms:created xsi:type="dcterms:W3CDTF">2019-06-19T02:08:00Z</dcterms:created>
  <dcterms:modified xsi:type="dcterms:W3CDTF">2020-08-04T06:52:46Z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